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8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4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2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3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6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7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7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7038E-ABB5-420C-BDA9-C0B4BE2CFA5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AEFC-EE3D-4F6B-BFFA-4A119451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9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1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3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9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8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18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Инженер-ВТ</dc:creator>
  <cp:lastModifiedBy>Инженер-ВТ</cp:lastModifiedBy>
  <cp:revision>1</cp:revision>
  <dcterms:created xsi:type="dcterms:W3CDTF">2018-06-14T03:16:27Z</dcterms:created>
  <dcterms:modified xsi:type="dcterms:W3CDTF">2018-06-14T03:18:10Z</dcterms:modified>
</cp:coreProperties>
</file>