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8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E95-7FFF-43BC-A16B-3C016464DB0B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79D2-972C-43D5-BE92-D34AA9B61A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046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E95-7FFF-43BC-A16B-3C016464DB0B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79D2-972C-43D5-BE92-D34AA9B61A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716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E95-7FFF-43BC-A16B-3C016464DB0B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79D2-972C-43D5-BE92-D34AA9B61A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056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E95-7FFF-43BC-A16B-3C016464DB0B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79D2-972C-43D5-BE92-D34AA9B61A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762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E95-7FFF-43BC-A16B-3C016464DB0B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79D2-972C-43D5-BE92-D34AA9B61A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020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E95-7FFF-43BC-A16B-3C016464DB0B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79D2-972C-43D5-BE92-D34AA9B61A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712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E95-7FFF-43BC-A16B-3C016464DB0B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79D2-972C-43D5-BE92-D34AA9B61A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818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E95-7FFF-43BC-A16B-3C016464DB0B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79D2-972C-43D5-BE92-D34AA9B61A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672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E95-7FFF-43BC-A16B-3C016464DB0B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79D2-972C-43D5-BE92-D34AA9B61A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656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E95-7FFF-43BC-A16B-3C016464DB0B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79D2-972C-43D5-BE92-D34AA9B61A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790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E95-7FFF-43BC-A16B-3C016464DB0B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79D2-972C-43D5-BE92-D34AA9B61A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779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E95-7FFF-43BC-A16B-3C016464DB0B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B79D2-972C-43D5-BE92-D34AA9B61A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64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987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975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330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473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452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371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Инженер-ВТ</dc:creator>
  <cp:lastModifiedBy>Инженер-ВТ</cp:lastModifiedBy>
  <cp:revision>1</cp:revision>
  <dcterms:created xsi:type="dcterms:W3CDTF">2018-06-14T03:18:36Z</dcterms:created>
  <dcterms:modified xsi:type="dcterms:W3CDTF">2018-06-14T03:19:26Z</dcterms:modified>
</cp:coreProperties>
</file>